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6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43AE0-04F5-3042-ADD8-F3E9D7104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DEF8B8-6092-754F-BE6E-7438DB7C25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8649B-CE3F-C449-A05E-87012C091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150A6-095C-114C-AF92-2B2ADF5A9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8C65A-72CA-AC45-8A5F-9EA6EB206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79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5AF6B-B655-464A-84EB-16CB8566C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04E29D-7A64-0847-BBBC-21449B608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A096D-E56B-BD41-8074-B6D0A12C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FC7D0-3FBE-2944-AEB8-1E997210F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4DE7C-20B3-554A-AEF2-5FB06F205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93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65AAC2-C8AE-AA40-836E-8F589F3EEF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146B93-7BE2-3D42-A625-56EB9ABE7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F3195-FBAB-EB4D-A6DF-DF57ADE04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9BAD-ACFC-0848-BBC6-B8C80AF12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FF764-C2EB-414D-9FC5-855DD055B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54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59DB-C6C1-F142-917D-E446AC022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CA389-1B3F-D34A-841C-ABD1E13D0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179A1-BC19-2B4F-A985-B9696CFB7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B3633-C6DD-1646-B637-63FDEDB57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2A6DC-3D11-3A40-8454-CE625FEB3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9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9D241-A68F-C846-9483-ADBC18AC2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DDA333-CE6A-F842-BE5E-F77D13933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2917D-BA41-114F-A762-B693D28F1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29D4F-A900-E042-AD8D-4F3603007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BD762-882E-C845-9BC1-EA233249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83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7F9E7-FC6E-FD40-AE12-5BEF715A4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B8CE0-40A6-9343-B24A-F3A2FA0F03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79AC2-D067-A548-92FE-28F9913FB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B2517-5C2C-8D48-9DF5-43E0D7D98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4F5E59-9D6A-EE41-B8A1-193CDF082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67E5D-6BDA-B048-84A0-C31436C1D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823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3133C-8E25-554A-B61B-EB9D5587E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A0025-F1A8-AC4C-8643-6C8AA8C02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295E6B-9B88-DC4C-8AF2-24322D631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01E738-A926-E149-80CC-8AE72B5BD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F2338-16D5-6E42-BAA6-BD5652C817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68FE3B-93B8-5D43-9D85-E17C3434F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8BD60E-3AA7-404E-B795-F27E24626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31F743-B6E7-9846-BDEC-EF586D454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678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79AB5-81BD-4F4B-BE9E-2CF248AEF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C5B241-DE14-A745-B8F9-0987E6B7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09FB11-29D4-3B4D-BA4F-7724CB8D8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D22E4C-8210-1A48-9F1A-13D87BE09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757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2CA974-4872-224C-B1AB-390427D42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B86BA8-6CB1-6640-AF7E-47B0BA855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A6864E-0A9D-254D-B949-E96CD0EBA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66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8F998-7FED-3A40-AA54-91DFC7384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A2143-C705-D148-B304-B373934D2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CB7667-78E8-C347-BE6F-973B27EC74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2910D4-EBCD-F14A-A4C3-F819D3EBF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06334-27FE-134B-840E-B343ADA82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1E3DBC-AF7C-5647-8427-7AB482363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433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9EFAB-2CCA-3D47-877D-5A7523C6D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AD6470-81A3-8D40-A0E7-50810574EE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B6882F-7E50-AE47-AB99-4F0AFB4C13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1E7ED-999B-6148-BD02-E55812A50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47510-581B-5641-B82C-17E7AA1E7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E2090-CEE6-3F40-9184-26F7A7B28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43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AC70FE-2FB2-B34D-AF5B-C07A01F8D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6C60C-37D1-4C47-8F22-7AF2CABC1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B57CB-5DAF-4743-84A4-B41FB69F1A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4BA96-E2EB-1546-A49C-214195D82A23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687C4-98D5-034A-99B5-E3AB8DC60C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5C016-1F10-C140-A827-217B1C902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3F8ED-7DB5-BC4A-A1AE-0BBEE45E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505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D6A30-4CFB-3945-B972-A95326B86E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Show areas in the Netherlands with based on pollution</a:t>
            </a:r>
            <a:br>
              <a:rPr lang="en-US" dirty="0"/>
            </a:br>
            <a:r>
              <a:rPr lang="en-US" dirty="0"/>
              <a:t>and the nearest hospital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9EFCF9-B582-4C45-947B-D27CDEAE0F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043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A4CEE-938C-D344-B472-E2FCD0971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it important to know pollution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05903-04F0-364D-908E-46C424651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People with Asthma can benefit to live in an area with has a low number PM2.5.</a:t>
            </a:r>
          </a:p>
          <a:p>
            <a:r>
              <a:rPr lang="en-US" dirty="0"/>
              <a:t>PM2.5 refers to atmospheric particulate matter (PM) that have a diameter of less than 2.5 micrometers, which is about 3% the diameter of a human hair.</a:t>
            </a:r>
          </a:p>
          <a:p>
            <a:r>
              <a:rPr lang="en-US" dirty="0"/>
              <a:t>Exposure to such particles can affect both your lungs and your heart. Numerous scientific studies have linked particle pollution exposure to a variety of problems.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90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A0171-AFDD-9B44-9D73-BE70A108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is not visible in one place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94F22-D9A4-4F41-AC3F-C5FEBD805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charts of RIVM does not show pollution combined with other data like Hospitals. Most of the time people with asthma need a hospital nearby</a:t>
            </a:r>
          </a:p>
          <a:p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6A43D63-CA5F-304E-A43E-2C18903EB33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91368" y="2737484"/>
            <a:ext cx="4809490" cy="392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690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03C22-600D-7145-8F21-9FAE34AC6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hospital data next to PM25</a:t>
            </a:r>
          </a:p>
        </p:txBody>
      </p:sp>
      <p:pic>
        <p:nvPicPr>
          <p:cNvPr id="4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FC2C58D4-25F7-1A40-B4E4-297216BFF4B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7276" y="1690688"/>
            <a:ext cx="7943850" cy="43957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44DF97-A5B7-4146-8BAF-7A8C1617C974}"/>
              </a:ext>
            </a:extLst>
          </p:cNvPr>
          <p:cNvSpPr txBox="1"/>
          <p:nvPr/>
        </p:nvSpPr>
        <p:spPr>
          <a:xfrm>
            <a:off x="1309080" y="6211669"/>
            <a:ext cx="744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map show the Northern part of the Netherlands has the lowest pollution</a:t>
            </a:r>
          </a:p>
          <a:p>
            <a:r>
              <a:rPr lang="en-US" dirty="0"/>
              <a:t>Yellow is low</a:t>
            </a:r>
          </a:p>
        </p:txBody>
      </p:sp>
    </p:spTree>
    <p:extLst>
      <p:ext uri="{BB962C8B-B14F-4D97-AF65-F5344CB8AC3E}">
        <p14:creationId xmlns:p14="http://schemas.microsoft.com/office/powerpoint/2010/main" val="330610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29FF5-A4F5-5D4F-A9B4-100A7F223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PM25 and Hospitals in province North-Holland</a:t>
            </a:r>
          </a:p>
        </p:txBody>
      </p:sp>
      <p:pic>
        <p:nvPicPr>
          <p:cNvPr id="4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2F17A105-5D3B-9243-AF0D-DDDFA0049D1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8850" y="1690688"/>
            <a:ext cx="4902200" cy="3162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C42CE4-FF10-B04A-B740-216C1B87472F}"/>
              </a:ext>
            </a:extLst>
          </p:cNvPr>
          <p:cNvSpPr txBox="1"/>
          <p:nvPr/>
        </p:nvSpPr>
        <p:spPr>
          <a:xfrm>
            <a:off x="1328738" y="5172075"/>
            <a:ext cx="93576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North-Holland you can also see the Northern part has the lowest pollution</a:t>
            </a:r>
          </a:p>
          <a:p>
            <a:endParaRPr lang="en-US" dirty="0"/>
          </a:p>
          <a:p>
            <a:r>
              <a:rPr lang="en-US" dirty="0"/>
              <a:t>Looking at hospitals it is clear Den </a:t>
            </a:r>
            <a:r>
              <a:rPr lang="en-US" dirty="0" err="1"/>
              <a:t>Helder</a:t>
            </a:r>
            <a:r>
              <a:rPr lang="en-US" dirty="0"/>
              <a:t> (top left blue circle) has a hospital in a low polluted area</a:t>
            </a:r>
          </a:p>
        </p:txBody>
      </p:sp>
    </p:spTree>
    <p:extLst>
      <p:ext uri="{BB962C8B-B14F-4D97-AF65-F5344CB8AC3E}">
        <p14:creationId xmlns:p14="http://schemas.microsoft.com/office/powerpoint/2010/main" val="2334770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4067E-FEDA-F549-95A8-6B3EFB10D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2E373-EBAD-4143-B691-50E64A492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maps I live in a good location ( I actually live close to Den </a:t>
            </a:r>
            <a:r>
              <a:rPr lang="en-US" dirty="0" err="1"/>
              <a:t>Helder</a:t>
            </a:r>
            <a:r>
              <a:rPr lang="en-US" dirty="0"/>
              <a:t>). I chose this place many years ago based on data from different sources I had to combine manually.</a:t>
            </a:r>
            <a:br>
              <a:rPr lang="en-US" dirty="0"/>
            </a:br>
            <a:r>
              <a:rPr lang="en-US" dirty="0"/>
              <a:t>Now it is clear in one map what is a good location</a:t>
            </a:r>
          </a:p>
        </p:txBody>
      </p:sp>
    </p:spTree>
    <p:extLst>
      <p:ext uri="{BB962C8B-B14F-4D97-AF65-F5344CB8AC3E}">
        <p14:creationId xmlns:p14="http://schemas.microsoft.com/office/powerpoint/2010/main" val="3344029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227</Words>
  <Application>Microsoft Macintosh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Show areas in the Netherlands with based on pollution and the nearest hospital</vt:lpstr>
      <vt:lpstr>Why is it important to know pollution areas</vt:lpstr>
      <vt:lpstr>Data is not visible in one place</vt:lpstr>
      <vt:lpstr>Using hospital data next to PM25</vt:lpstr>
      <vt:lpstr>PM25 and Hospitals in province North-Holland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Show areas in the Netherlands with based on pollution and the nearest hospital</dc:title>
  <dc:creator>THEO Thomas</dc:creator>
  <cp:lastModifiedBy>THEO Thomas</cp:lastModifiedBy>
  <cp:revision>2</cp:revision>
  <dcterms:created xsi:type="dcterms:W3CDTF">2019-08-18T12:30:19Z</dcterms:created>
  <dcterms:modified xsi:type="dcterms:W3CDTF">2019-08-18T12:39:35Z</dcterms:modified>
</cp:coreProperties>
</file>

<file path=docProps/thumbnail.jpeg>
</file>